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3600" dirty="0" smtClean="0">
                    <a:ea typeface="Cambria Math" pitchFamily="18" charset="0"/>
                  </a:rPr>
                  <a:t>Graph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&amp;&gt;−&amp;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−&amp;4</m:t>
                        </m:r>
                      </m:e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&amp;≤2&amp;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+&amp;2</m:t>
                        </m:r>
                      </m:e>
                    </m:eqArr>
                  </m:oMath>
                </a14:m>
                <a:endParaRPr lang="en-US" sz="360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−4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≤8</m:t>
                        </m:r>
                      </m:e>
                      <m:e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&lt;2</m:t>
                        </m:r>
                        <m:f>
                          <m:fPr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fPr>
                          <m:num>
                            <m: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  <m:t>+4</m:t>
                        </m:r>
                      </m:e>
                    </m:eqArr>
                  </m:oMath>
                </a14:m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000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/>
              <a:t> </a:t>
            </a:r>
            <a:endParaRPr lang="en-US" sz="4400" dirty="0"/>
          </a:p>
        </p:txBody>
      </p:sp>
      <p:pic>
        <p:nvPicPr>
          <p:cNvPr id="5" name="Picture 1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38225"/>
            <a:ext cx="31432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314325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140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3.3 Quiz</vt:lpstr>
      <vt:lpstr>3.3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2012-04-03T18:41:20Z</dcterms:modified>
</cp:coreProperties>
</file>